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3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0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2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4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5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2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1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7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0288-7C2F-4C6C-8EFA-AA25B7CFB6C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E3DB-9BEF-4826-ADE7-5106B782D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g1.liveinternet.ru/images/attach/c/10/111/537/111537263_large_i_026.pn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g0.liveinternet.ru/images/attach/c/10/111/537/111537272_large_i_035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0.liveinternet.ru/images/attach/c/10/111/537/111537264_large_i_027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g1.liveinternet.ru/images/attach/c/10/111/537/111537265_large_i_028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g0.liveinternet.ru/images/attach/c/10/111/537/111537266_large_i_029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1.liveinternet.ru/images/attach/c/10/111/537/111537267_large_i_030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g0.liveinternet.ru/images/attach/c/10/111/537/111537268_large_i_031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g1.liveinternet.ru/images/attach/c/10/111/537/111537269_large_i_032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mg0.liveinternet.ru/images/attach/c/10/111/537/111537270_large_i_033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g1.liveinternet.ru/images/attach/c/10/111/537/111537271_large_i_034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9015"/>
            <a:ext cx="6096000" cy="2599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kern="1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художника </a:t>
            </a:r>
            <a:r>
              <a:rPr lang="ru-RU" sz="3600" b="1" i="1" kern="1800" dirty="0" err="1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Л.Якшис</a:t>
            </a:r>
            <a:r>
              <a:rPr lang="ru-RU" sz="3600" b="1" i="1" kern="1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сказке </a:t>
            </a:r>
            <a:r>
              <a:rPr lang="ru-RU" sz="3600" b="1" i="1" kern="1800" dirty="0" err="1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К.И.Чуковского</a:t>
            </a:r>
            <a:r>
              <a:rPr lang="ru-RU" sz="3600" b="1" i="1" kern="1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"ТАРАКАНИЩЕ".</a:t>
            </a:r>
            <a:endParaRPr lang="ru-RU" sz="3600" i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3" name="Рисунок 2" descr="i_026 (460x534, 251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3697" y="143434"/>
            <a:ext cx="6045574" cy="67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35 (450x448, 209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9458" y="-1"/>
            <a:ext cx="636494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3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7 (435x619, 265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0118" y="0"/>
            <a:ext cx="63649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7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8 (480x541, 213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5943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1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29 (341x489, 136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8706" y="0"/>
            <a:ext cx="55939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5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30 (372x537, 164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58808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3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31 (445x589, 213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4564" y="0"/>
            <a:ext cx="593463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2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32 (486x443, 163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329" y="0"/>
            <a:ext cx="6615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3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33 (487x417, 209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542" y="1"/>
            <a:ext cx="643665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0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34 (329x500, 135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918" y="0"/>
            <a:ext cx="5701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0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PMingLiU</vt:lpstr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Asus-Buk</dc:creator>
  <cp:lastModifiedBy>Asus-Buk</cp:lastModifiedBy>
  <cp:revision>3</cp:revision>
  <dcterms:created xsi:type="dcterms:W3CDTF">2017-01-12T05:46:40Z</dcterms:created>
  <dcterms:modified xsi:type="dcterms:W3CDTF">2017-01-12T05:59:00Z</dcterms:modified>
</cp:coreProperties>
</file>