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C791F99-2C49-4424-B99B-160FF7DA5B44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22352-4EA4-4C6B-BE3E-6457675B608A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701A4-8A55-453F-B08C-9FB2A4C5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0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701A4-8A55-453F-B08C-9FB2A4C5DAF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1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8115-8557-41D0-91C9-00E0A41C8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5BC1-F5CB-429D-A854-8C485B03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92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8115-8557-41D0-91C9-00E0A41C8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5BC1-F5CB-429D-A854-8C485B03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4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8115-8557-41D0-91C9-00E0A41C8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5BC1-F5CB-429D-A854-8C485B03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2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8115-8557-41D0-91C9-00E0A41C8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5BC1-F5CB-429D-A854-8C485B03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09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8115-8557-41D0-91C9-00E0A41C8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5BC1-F5CB-429D-A854-8C485B03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8115-8557-41D0-91C9-00E0A41C8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5BC1-F5CB-429D-A854-8C485B03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4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8115-8557-41D0-91C9-00E0A41C8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5BC1-F5CB-429D-A854-8C485B03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66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8115-8557-41D0-91C9-00E0A41C8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5BC1-F5CB-429D-A854-8C485B03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93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8115-8557-41D0-91C9-00E0A41C8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5BC1-F5CB-429D-A854-8C485B03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2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8115-8557-41D0-91C9-00E0A41C8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5BC1-F5CB-429D-A854-8C485B03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4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8115-8557-41D0-91C9-00E0A41C8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5BC1-F5CB-429D-A854-8C485B03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89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C8115-8557-41D0-91C9-00E0A41C8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B5BC1-F5CB-429D-A854-8C485B03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1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mg1.liveinternet.ru/images/attach/c/10/111/537/111537213_large_i_048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g0.liveinternet.ru/images/attach/c/10/111/537/111537214_large_i_049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mg1.liveinternet.ru/images/attach/c/10/111/537/111537215_large_i_050.pn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g0.liveinternet.ru/images/attach/c/10/111/537/111537216_large_i_051.p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mg1.liveinternet.ru/images/attach/c/10/111/537/111537217_large_i_052.pn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0/111/537/111537218_large_i_053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9368"/>
            <a:ext cx="6096000" cy="25999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kern="1800" dirty="0" smtClean="0"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1" kern="1800" dirty="0" smtClean="0"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Иллюстрации художника </a:t>
            </a:r>
            <a:r>
              <a:rPr lang="ru-RU" sz="3600" b="1" i="1" kern="1800" dirty="0" err="1" smtClean="0"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Л.Якшис</a:t>
            </a:r>
            <a:r>
              <a:rPr lang="ru-RU" sz="3600" b="1" i="1" kern="1800" dirty="0" smtClean="0"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сказке </a:t>
            </a:r>
            <a:r>
              <a:rPr lang="ru-RU" sz="3600" b="1" i="1" kern="1800" dirty="0" err="1" smtClean="0"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К.И.Чуковского</a:t>
            </a:r>
            <a:r>
              <a:rPr lang="ru-RU" sz="3600" b="1" i="1" kern="1800" dirty="0" smtClean="0"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"ПУТАНИЦА".</a:t>
            </a:r>
            <a:endParaRPr lang="ru-RU" sz="3600" i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3" name="Рисунок 2" descr="i_048 (444x571, 195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9882" y="1"/>
            <a:ext cx="59167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43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49 (394x545, 162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2494" y="0"/>
            <a:ext cx="53429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76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50 (433x455, 205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0"/>
            <a:ext cx="50023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77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51 (431x589, 229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4212" y="0"/>
            <a:ext cx="571948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04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52 (413x550, 177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7341" y="0"/>
            <a:ext cx="53555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50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53 (385x616, 232Kb)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1" y="0"/>
            <a:ext cx="54505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8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PMingLiU</vt:lpstr>
      <vt:lpstr>Arial</vt:lpstr>
      <vt:lpstr>Calibri</vt:lpstr>
      <vt:lpstr>Calibri Light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Asus-Buk</dc:creator>
  <cp:lastModifiedBy>Asus-Buk</cp:lastModifiedBy>
  <cp:revision>1</cp:revision>
  <dcterms:created xsi:type="dcterms:W3CDTF">2017-01-12T05:36:32Z</dcterms:created>
  <dcterms:modified xsi:type="dcterms:W3CDTF">2017-01-12T05:43:58Z</dcterms:modified>
</cp:coreProperties>
</file>