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1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9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6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8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5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2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49C7-2D33-4FB6-97E7-CD8FEE713C7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A084-64EF-4226-9E39-56388280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7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g1.liveinternet.ru/images/attach/c/10/111/537/111537167_large_i_018.pn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0.liveinternet.ru/images/attach/c/10/111/537/111537168_large_i_019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g1.liveinternet.ru/images/attach/c/10/111/537/111537169_large_i_020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g0.liveinternet.ru/images/attach/c/10/111/537/111537170_large_i_021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1.liveinternet.ru/images/attach/c/10/111/537/111537171_large_i_022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g0.liveinternet.ru/images/attach/c/10/111/537/111537172_large_i_023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g1.liveinternet.ru/images/attach/c/10/111/537/111537173_large_i_024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mg0.liveinternet.ru/images/attach/c/10/111/537/111537174_large_i_025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Иллюстрации художника </a:t>
            </a:r>
            <a:r>
              <a:rPr lang="ru-RU" dirty="0" err="1" smtClean="0">
                <a:solidFill>
                  <a:srgbClr val="0070C0"/>
                </a:solidFill>
                <a:latin typeface="+mn-lt"/>
              </a:rPr>
              <a:t>Л.Якшис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 к сказке </a:t>
            </a:r>
            <a:r>
              <a:rPr lang="ru-RU" dirty="0" err="1" smtClean="0">
                <a:solidFill>
                  <a:srgbClr val="0070C0"/>
                </a:solidFill>
                <a:latin typeface="+mn-lt"/>
              </a:rPr>
              <a:t>К.И.Чуковского"МУХА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-ЦОКОТУХА".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_018 (450x384, 184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2117" y="1004047"/>
            <a:ext cx="4922183" cy="585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1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19 (450x399, 205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3859" y="143435"/>
            <a:ext cx="5155266" cy="686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0 (450x401, 201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47787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5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1 (436x514, 164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5271" y="0"/>
            <a:ext cx="53608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7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2 (450x507, 212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718" y="-197224"/>
            <a:ext cx="5119407" cy="705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3 (392x569, 158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0729" y="0"/>
            <a:ext cx="503816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6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4 (411x509, 197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8047" y="0"/>
            <a:ext cx="4951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3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5 (431x581, 203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095" y="0"/>
            <a:ext cx="6032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7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Иллюстрации художника Л.Якшис к сказке К.И.Чуковского"МУХА-ЦОКОТУХА".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Иллюстрации художника Л.Якшис к сказке К.И.Чуковского"МУХА-ЦОКОТУХА".</dc:title>
  <dc:creator>Asus-Buk</dc:creator>
  <cp:lastModifiedBy>Asus-Buk</cp:lastModifiedBy>
  <cp:revision>2</cp:revision>
  <dcterms:created xsi:type="dcterms:W3CDTF">2017-01-12T04:52:25Z</dcterms:created>
  <dcterms:modified xsi:type="dcterms:W3CDTF">2017-01-12T05:04:43Z</dcterms:modified>
</cp:coreProperties>
</file>