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74" autoAdjust="0"/>
  </p:normalViewPr>
  <p:slideViewPr>
    <p:cSldViewPr snapToGrid="0">
      <p:cViewPr varScale="1">
        <p:scale>
          <a:sx n="58" d="100"/>
          <a:sy n="58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5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5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2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1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4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7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0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6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496F-7A8E-46B8-A391-B930F809127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BEBE-F24E-4A28-AA4A-0B65BCDB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g1.liveinternet.ru/images/attach/c/10/111/537/111537097_large_i_002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0.liveinternet.ru/images/attach/c/10/111/537/111537098_large_i_003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g1.liveinternet.ru/images/attach/c/10/111/537/111537099_large_i_004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g0.liveinternet.ru/images/attach/c/10/111/537/111537100_large_i_005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1.liveinternet.ru/images/attach/c/10/111/537/111537101_large_i_006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g0.liveinternet.ru/images/attach/c/10/111/537/111537102_large_i_007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mg1.liveinternet.ru/images/attach/c/10/111/537/111537103_large_i_008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1857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6600" b="1" i="1" dirty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6600" b="1" i="1" dirty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6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6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Иллюстрации </a:t>
            </a:r>
            <a:r>
              <a:rPr lang="ru-RU" sz="6600" b="1" i="1" dirty="0">
                <a:solidFill>
                  <a:srgbClr val="FF0000"/>
                </a:solidFill>
                <a:cs typeface="Aharoni" panose="02010803020104030203" pitchFamily="2" charset="-79"/>
              </a:rPr>
              <a:t>художника </a:t>
            </a:r>
            <a:r>
              <a:rPr lang="ru-RU" sz="6600" b="1" i="1" dirty="0" err="1">
                <a:solidFill>
                  <a:srgbClr val="FF0000"/>
                </a:solidFill>
                <a:cs typeface="Aharoni" panose="02010803020104030203" pitchFamily="2" charset="-79"/>
              </a:rPr>
              <a:t>Л.Якшис</a:t>
            </a:r>
            <a:r>
              <a:rPr lang="ru-RU" sz="6600" b="1" i="1" dirty="0">
                <a:solidFill>
                  <a:srgbClr val="FF0000"/>
                </a:solidFill>
                <a:cs typeface="Aharoni" panose="02010803020104030203" pitchFamily="2" charset="-79"/>
              </a:rPr>
              <a:t> к сказке </a:t>
            </a:r>
            <a:r>
              <a:rPr lang="ru-RU" sz="6600" b="1" i="1" dirty="0" err="1">
                <a:solidFill>
                  <a:srgbClr val="FF0000"/>
                </a:solidFill>
                <a:cs typeface="Aharoni" panose="02010803020104030203" pitchFamily="2" charset="-79"/>
              </a:rPr>
              <a:t>К.И.Чуковского</a:t>
            </a:r>
            <a:r>
              <a:rPr lang="ru-RU" sz="6600" b="1" i="1" dirty="0">
                <a:solidFill>
                  <a:srgbClr val="FF0000"/>
                </a:solidFill>
                <a:cs typeface="Aharoni" panose="02010803020104030203" pitchFamily="2" charset="-79"/>
              </a:rPr>
              <a:t> "МОЙДОДЫР".</a:t>
            </a:r>
            <a:endParaRPr lang="ru-RU" sz="66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1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2 (450x513, 186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7035" y="0"/>
            <a:ext cx="596209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0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3 (450x529, 188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541" y="-179294"/>
            <a:ext cx="6006353" cy="718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0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4 (450x497, 219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6635" y="0"/>
            <a:ext cx="568362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6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5 (450x429, 153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3906" y="0"/>
            <a:ext cx="567521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1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6 (403x516, 149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366" y="-1"/>
            <a:ext cx="5253316" cy="666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6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7 (426x529, 157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1128" y="0"/>
            <a:ext cx="559397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5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8 (201x565, 123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48" y="87854"/>
            <a:ext cx="4090187" cy="67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1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Office Theme</vt:lpstr>
      <vt:lpstr>   Иллюстрации художника Л.Якшис к сказке К.И.Чуковского "МОЙДОДЫР".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Иллюстрации художника Л.Якшис к сказке К.И.Чуковского "МОЙДОДЫР".</dc:title>
  <dc:creator>Asus-Buk</dc:creator>
  <cp:lastModifiedBy>Asus-Buk</cp:lastModifiedBy>
  <cp:revision>2</cp:revision>
  <dcterms:created xsi:type="dcterms:W3CDTF">2017-01-12T05:08:00Z</dcterms:created>
  <dcterms:modified xsi:type="dcterms:W3CDTF">2017-01-12T05:34:59Z</dcterms:modified>
</cp:coreProperties>
</file>