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5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80" r:id="rId10"/>
    <p:sldId id="265" r:id="rId11"/>
    <p:sldId id="266" r:id="rId12"/>
    <p:sldId id="267" r:id="rId13"/>
    <p:sldId id="268" r:id="rId14"/>
    <p:sldId id="281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8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17" autoAdjust="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D555-050F-45D6-B84C-0F9EF73B5382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DFC97-D6FF-4B62-99D4-B61B6673D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6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DFC97-D6FF-4B62-99D4-B61B6673DD5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8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3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6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73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0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956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5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33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0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3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1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9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7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3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1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6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5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7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myslide.ru/documents_3/65493cd6d7996a13ba5d1f2928b92b53/img12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myslide.ru/documents_3/65493cd6d7996a13ba5d1f2928b92b53/img1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myslide.ru/documents_3/65493cd6d7996a13ba5d1f2928b92b53/img14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myslide.ru/documents_3/65493cd6d7996a13ba5d1f2928b92b53/img15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myslide.ru/documents_3/65493cd6d7996a13ba5d1f2928b92b53/img16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myslide.ru/documents_3/65493cd6d7996a13ba5d1f2928b92b53/img20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myslide.ru/documents_3/65493cd6d7996a13ba5d1f2928b92b53/img22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myslide.ru/documents_3/65493cd6d7996a13ba5d1f2928b92b53/img23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myslide.ru/documents_3/65493cd6d7996a13ba5d1f2928b92b53/img26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myslide.ru/documents_3/65493cd6d7996a13ba5d1f2928b92b53/img3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myslide.ru/documents_3/65493cd6d7996a13ba5d1f2928b92b53/img30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myslide.ru/documents_3/65493cd6d7996a13ba5d1f2928b92b53/img31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myslide.ru/documents_3/65493cd6d7996a13ba5d1f2928b92b53/img32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myslide.ru/documents_3/65493cd6d7996a13ba5d1f2928b92b53/img33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myslide.ru/documents_3/65493cd6d7996a13ba5d1f2928b92b53/img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myslide.ru/documents_3/65493cd6d7996a13ba5d1f2928b92b53/img4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myslide.ru/documents_3/65493cd6d7996a13ba5d1f2928b92b53/img5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myslide.ru/documents_3/65493cd6d7996a13ba5d1f2928b92b53/img7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yslide.ru/documents_3/65493cd6d7996a13ba5d1f2928b92b53/img10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myslide.ru/documents_3/65493cd6d7996a13ba5d1f2928b92b53/img1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8660" y="803410"/>
            <a:ext cx="10858500" cy="402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РАЗВИВАЮЩАЯ ПРЕДМЕТНО-ПРОСТРАНСТВЕННАЯ СРЕДА ЛОГОПЕДИЧЕСКОГО КАБИНЕТА В ДОУ </a:t>
            </a:r>
            <a:endParaRPr lang="ru-RU" sz="44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</a:t>
            </a:r>
            <a:endParaRPr lang="ru-RU" sz="1600" dirty="0" smtClean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                </a:t>
            </a:r>
            <a:r>
              <a:rPr lang="ru-RU" sz="2400" i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Учитель-логопед: Куликова С.В.                           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           МБДОУ   «Детский сад «Алёнушка»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с. Мужи</a:t>
            </a:r>
            <a:endParaRPr lang="ru-RU" sz="2400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12.jpg">
            <a:hlinkClick r:id="rId2"/>
          </p:cNvPr>
          <p:cNvPicPr/>
          <p:nvPr/>
        </p:nvPicPr>
        <p:blipFill rotWithShape="1">
          <a:blip r:embed="rId3"/>
          <a:srcRect l="4087" t="8166" r="4087" b="6333"/>
          <a:stretch/>
        </p:blipFill>
        <p:spPr bwMode="auto">
          <a:xfrm>
            <a:off x="2057401" y="320041"/>
            <a:ext cx="9349740" cy="6309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28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13.jpg">
            <a:hlinkClick r:id="rId2"/>
          </p:cNvPr>
          <p:cNvPicPr/>
          <p:nvPr/>
        </p:nvPicPr>
        <p:blipFill rotWithShape="1">
          <a:blip r:embed="rId3"/>
          <a:srcRect l="4749" t="7667" r="3876" b="13499"/>
          <a:stretch/>
        </p:blipFill>
        <p:spPr bwMode="auto">
          <a:xfrm>
            <a:off x="2148840" y="365761"/>
            <a:ext cx="9258300" cy="6309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50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14.jpg">
            <a:hlinkClick r:id="rId2"/>
          </p:cNvPr>
          <p:cNvPicPr/>
          <p:nvPr/>
        </p:nvPicPr>
        <p:blipFill rotWithShape="1">
          <a:blip r:embed="rId3"/>
          <a:srcRect l="5149" t="8500" r="5691" b="2335"/>
          <a:stretch/>
        </p:blipFill>
        <p:spPr bwMode="auto">
          <a:xfrm>
            <a:off x="2286000" y="160020"/>
            <a:ext cx="8778239" cy="6423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35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15.jpg">
            <a:hlinkClick r:id="rId2"/>
          </p:cNvPr>
          <p:cNvPicPr/>
          <p:nvPr/>
        </p:nvPicPr>
        <p:blipFill rotWithShape="1">
          <a:blip r:embed="rId3"/>
          <a:srcRect l="5135" t="8500" r="5422" b="2167"/>
          <a:stretch/>
        </p:blipFill>
        <p:spPr bwMode="auto">
          <a:xfrm>
            <a:off x="2423160" y="182880"/>
            <a:ext cx="8846820" cy="6446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06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admin\Desktop\Фотки Свете\P1080882.JPG"/>
          <p:cNvPicPr/>
          <p:nvPr/>
        </p:nvPicPr>
        <p:blipFill rotWithShape="1">
          <a:blip r:embed="rId3" cstate="print"/>
          <a:srcRect l="22641"/>
          <a:stretch/>
        </p:blipFill>
        <p:spPr bwMode="auto">
          <a:xfrm>
            <a:off x="2430779" y="431800"/>
            <a:ext cx="3992245" cy="4617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Asus-Buk\Desktop\Новая папка (2)\P114031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r="396" b="8537"/>
          <a:stretch/>
        </p:blipFill>
        <p:spPr bwMode="auto">
          <a:xfrm>
            <a:off x="6423024" y="431799"/>
            <a:ext cx="4252595" cy="3339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admin\Desktop\Фотки Свете\P1080878.JPG"/>
          <p:cNvPicPr/>
          <p:nvPr/>
        </p:nvPicPr>
        <p:blipFill rotWithShape="1">
          <a:blip r:embed="rId5" cstate="print"/>
          <a:srcRect l="22694" t="-3233" r="-2934" b="10623"/>
          <a:stretch/>
        </p:blipFill>
        <p:spPr bwMode="auto">
          <a:xfrm>
            <a:off x="6149339" y="3063240"/>
            <a:ext cx="4732021" cy="3611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18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16.jpg">
            <a:hlinkClick r:id="rId2"/>
          </p:cNvPr>
          <p:cNvPicPr/>
          <p:nvPr/>
        </p:nvPicPr>
        <p:blipFill rotWithShape="1">
          <a:blip r:embed="rId3"/>
          <a:srcRect l="4728" t="6167" r="4584" b="6333"/>
          <a:stretch/>
        </p:blipFill>
        <p:spPr bwMode="auto">
          <a:xfrm>
            <a:off x="2377439" y="182881"/>
            <a:ext cx="8983981" cy="640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14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20.jpg">
            <a:hlinkClick r:id="rId2"/>
          </p:cNvPr>
          <p:cNvPicPr/>
          <p:nvPr/>
        </p:nvPicPr>
        <p:blipFill rotWithShape="1">
          <a:blip r:embed="rId3"/>
          <a:srcRect l="6333" t="6667" r="8101" b="8000"/>
          <a:stretch/>
        </p:blipFill>
        <p:spPr bwMode="auto">
          <a:xfrm>
            <a:off x="2834640" y="160020"/>
            <a:ext cx="8526779" cy="6515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79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22.jpg">
            <a:hlinkClick r:id="rId2"/>
          </p:cNvPr>
          <p:cNvPicPr/>
          <p:nvPr/>
        </p:nvPicPr>
        <p:blipFill rotWithShape="1">
          <a:blip r:embed="rId3"/>
          <a:srcRect l="9251" t="6833" r="7268" b="7333"/>
          <a:stretch/>
        </p:blipFill>
        <p:spPr bwMode="auto">
          <a:xfrm>
            <a:off x="2834640" y="205740"/>
            <a:ext cx="8229599" cy="6423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58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23.jpg">
            <a:hlinkClick r:id="rId2"/>
          </p:cNvPr>
          <p:cNvPicPr/>
          <p:nvPr/>
        </p:nvPicPr>
        <p:blipFill rotWithShape="1">
          <a:blip r:embed="rId3"/>
          <a:srcRect l="4935" t="6666" r="4354" b="4667"/>
          <a:stretch/>
        </p:blipFill>
        <p:spPr bwMode="auto">
          <a:xfrm>
            <a:off x="2583181" y="205740"/>
            <a:ext cx="8298180" cy="6492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43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26.jpg">
            <a:hlinkClick r:id="rId2"/>
          </p:cNvPr>
          <p:cNvPicPr/>
          <p:nvPr/>
        </p:nvPicPr>
        <p:blipFill rotWithShape="1">
          <a:blip r:embed="rId3"/>
          <a:srcRect l="5321" t="6833" r="4850" b="7000"/>
          <a:stretch/>
        </p:blipFill>
        <p:spPr bwMode="auto">
          <a:xfrm>
            <a:off x="2537460" y="274320"/>
            <a:ext cx="8092439" cy="6377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35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3.jpg">
            <a:hlinkClick r:id="rId2"/>
          </p:cNvPr>
          <p:cNvPicPr/>
          <p:nvPr/>
        </p:nvPicPr>
        <p:blipFill rotWithShape="1">
          <a:blip r:embed="rId3"/>
          <a:srcRect l="4875" t="18000" r="4875" b="5166"/>
          <a:stretch/>
        </p:blipFill>
        <p:spPr bwMode="auto">
          <a:xfrm>
            <a:off x="1485901" y="274321"/>
            <a:ext cx="9806939" cy="640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84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30.jpg">
            <a:hlinkClick r:id="rId2"/>
          </p:cNvPr>
          <p:cNvPicPr/>
          <p:nvPr/>
        </p:nvPicPr>
        <p:blipFill rotWithShape="1">
          <a:blip r:embed="rId3"/>
          <a:srcRect l="5678" t="6667" r="7176" b="6833"/>
          <a:stretch/>
        </p:blipFill>
        <p:spPr bwMode="auto">
          <a:xfrm>
            <a:off x="2560320" y="160020"/>
            <a:ext cx="8161020" cy="6469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60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31.jpg">
            <a:hlinkClick r:id="rId2"/>
          </p:cNvPr>
          <p:cNvPicPr/>
          <p:nvPr/>
        </p:nvPicPr>
        <p:blipFill rotWithShape="1">
          <a:blip r:embed="rId3"/>
          <a:srcRect l="4935" t="7166" r="6210" b="3000"/>
          <a:stretch/>
        </p:blipFill>
        <p:spPr bwMode="auto">
          <a:xfrm>
            <a:off x="2903221" y="182880"/>
            <a:ext cx="7703820" cy="6675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39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32.jpg">
            <a:hlinkClick r:id="rId2"/>
          </p:cNvPr>
          <p:cNvPicPr/>
          <p:nvPr/>
        </p:nvPicPr>
        <p:blipFill rotWithShape="1">
          <a:blip r:embed="rId3"/>
          <a:srcRect l="3834" t="7500" r="4572" b="4833"/>
          <a:stretch/>
        </p:blipFill>
        <p:spPr bwMode="auto">
          <a:xfrm>
            <a:off x="2743200" y="182880"/>
            <a:ext cx="6857999" cy="6492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97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33.jpg">
            <a:hlinkClick r:id="rId2"/>
          </p:cNvPr>
          <p:cNvPicPr/>
          <p:nvPr/>
        </p:nvPicPr>
        <p:blipFill rotWithShape="1">
          <a:blip r:embed="rId3"/>
          <a:srcRect l="4801" t="6167" r="9466" b="6666"/>
          <a:stretch/>
        </p:blipFill>
        <p:spPr bwMode="auto">
          <a:xfrm>
            <a:off x="2446020" y="205740"/>
            <a:ext cx="7772400" cy="640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87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2.jpg">
            <a:hlinkClick r:id="rId2"/>
          </p:cNvPr>
          <p:cNvPicPr/>
          <p:nvPr/>
        </p:nvPicPr>
        <p:blipFill rotWithShape="1">
          <a:blip r:embed="rId3"/>
          <a:srcRect l="5376" t="26001" r="5999" b="19166"/>
          <a:stretch/>
        </p:blipFill>
        <p:spPr bwMode="auto">
          <a:xfrm>
            <a:off x="1744981" y="205741"/>
            <a:ext cx="9845039" cy="6149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67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4.jpg">
            <a:hlinkClick r:id="rId2"/>
          </p:cNvPr>
          <p:cNvPicPr/>
          <p:nvPr/>
        </p:nvPicPr>
        <p:blipFill rotWithShape="1">
          <a:blip r:embed="rId3"/>
          <a:srcRect l="4750" t="5833" r="4750" b="12978"/>
          <a:stretch/>
        </p:blipFill>
        <p:spPr bwMode="auto">
          <a:xfrm>
            <a:off x="1691640" y="160020"/>
            <a:ext cx="9784080" cy="6446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7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5.jpg">
            <a:hlinkClick r:id="rId2"/>
          </p:cNvPr>
          <p:cNvPicPr/>
          <p:nvPr/>
        </p:nvPicPr>
        <p:blipFill rotWithShape="1">
          <a:blip r:embed="rId3"/>
          <a:srcRect l="4750" t="6333" r="4625" b="9044"/>
          <a:stretch/>
        </p:blipFill>
        <p:spPr bwMode="auto">
          <a:xfrm>
            <a:off x="1737360" y="228600"/>
            <a:ext cx="9761220" cy="64693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45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7.jpg">
            <a:hlinkClick r:id="rId2"/>
          </p:cNvPr>
          <p:cNvPicPr/>
          <p:nvPr/>
        </p:nvPicPr>
        <p:blipFill rotWithShape="1">
          <a:blip r:embed="rId3"/>
          <a:srcRect l="4750" t="6166" r="4875" b="5500"/>
          <a:stretch/>
        </p:blipFill>
        <p:spPr bwMode="auto">
          <a:xfrm>
            <a:off x="1760220" y="160020"/>
            <a:ext cx="9646920" cy="65379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80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10.jpg">
            <a:hlinkClick r:id="rId2"/>
          </p:cNvPr>
          <p:cNvPicPr/>
          <p:nvPr/>
        </p:nvPicPr>
        <p:blipFill rotWithShape="1">
          <a:blip r:embed="rId3"/>
          <a:srcRect l="4750" t="7667" r="4375" b="7667"/>
          <a:stretch/>
        </p:blipFill>
        <p:spPr bwMode="auto">
          <a:xfrm>
            <a:off x="1851660" y="251460"/>
            <a:ext cx="9509760" cy="6286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56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myslide.ru/documents_3/65493cd6d7996a13ba5d1f2928b92b53/img11.jpg">
            <a:hlinkClick r:id="rId2"/>
          </p:cNvPr>
          <p:cNvPicPr/>
          <p:nvPr/>
        </p:nvPicPr>
        <p:blipFill rotWithShape="1">
          <a:blip r:embed="rId3"/>
          <a:srcRect l="4750" t="6500" r="6315" b="1666"/>
          <a:stretch/>
        </p:blipFill>
        <p:spPr bwMode="auto">
          <a:xfrm>
            <a:off x="1851661" y="228600"/>
            <a:ext cx="9692640" cy="6446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96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Новая папка (2)\Куликова фото с  НОД\IMG_39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080" y="251460"/>
            <a:ext cx="5463540" cy="338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admin\Desktop\Новая папка (2)\Куликова фото с  НОД\IMG_39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3840" y="2848243"/>
            <a:ext cx="3824791" cy="3538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admin\Desktop\Новая папка (2)\Куликова фото с  НОД\IMG_38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6079" y="3580175"/>
            <a:ext cx="4937761" cy="2807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admin\Desktop\Новая папка (2)\Куликова фото с  НОД\IMG_38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6134">
            <a:off x="8510364" y="784897"/>
            <a:ext cx="3057525" cy="2467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13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</TotalTime>
  <Words>27</Words>
  <Application>Microsoft Office PowerPoint</Application>
  <PresentationFormat>Широкоэкранный</PresentationFormat>
  <Paragraphs>6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PMingLiU</vt:lpstr>
      <vt:lpstr>Arial</vt:lpstr>
      <vt:lpstr>Calibri</vt:lpstr>
      <vt:lpstr>Cambria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Asus-Buk</dc:creator>
  <cp:lastModifiedBy>Asus-Buk</cp:lastModifiedBy>
  <cp:revision>12</cp:revision>
  <dcterms:created xsi:type="dcterms:W3CDTF">2018-10-05T03:00:27Z</dcterms:created>
  <dcterms:modified xsi:type="dcterms:W3CDTF">2018-10-05T05:42:10Z</dcterms:modified>
</cp:coreProperties>
</file>