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7" r:id="rId2"/>
    <p:sldId id="264" r:id="rId3"/>
    <p:sldId id="265" r:id="rId4"/>
    <p:sldId id="263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Уровень</a:t>
            </a:r>
            <a:r>
              <a:rPr lang="ru-RU" baseline="0" dirty="0" smtClean="0"/>
              <a:t> развития детей %</a:t>
            </a:r>
            <a:endParaRPr lang="ru-RU" dirty="0"/>
          </a:p>
        </c:rich>
      </c:tx>
      <c:layout>
        <c:manualLayout>
          <c:xMode val="edge"/>
          <c:yMode val="edge"/>
          <c:x val="8.9053154070026966E-2"/>
          <c:y val="1.588046287923045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60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847965432892313"/>
          <c:y val="0.19134132141456661"/>
          <c:w val="0.25523916653275486"/>
          <c:h val="0.6156657890314267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3242241778601E-2"/>
          <c:y val="0.14594466344437346"/>
          <c:w val="0.62290431526941481"/>
          <c:h val="0.815547509789301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Уровень</a:t>
            </a:r>
            <a:r>
              <a:rPr lang="ru-RU" baseline="0" dirty="0" smtClean="0"/>
              <a:t> развития детей %</a:t>
            </a:r>
            <a:endParaRPr lang="ru-RU" dirty="0"/>
          </a:p>
        </c:rich>
      </c:tx>
      <c:layout>
        <c:manualLayout>
          <c:xMode val="edge"/>
          <c:yMode val="edge"/>
          <c:x val="8.9053154070026966E-2"/>
          <c:y val="1.588046287923045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57</c:v>
                </c:pt>
                <c:pt idx="2">
                  <c:v>31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847965432892313"/>
          <c:y val="0.19134132141456661"/>
          <c:w val="0.25523916653275486"/>
          <c:h val="0.6156657890314267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d\-mmm">
                  <c:v>6</c:v>
                </c:pt>
                <c:pt idx="1">
                  <c:v>6</c:v>
                </c:pt>
                <c:pt idx="2">
                  <c:v>31</c:v>
                </c:pt>
                <c:pt idx="3">
                  <c:v>57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64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9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71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70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46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05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78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4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4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7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8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8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6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6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23D904-6CAA-4A29-88D7-AC578AD428BA}" type="datetimeFigureOut">
              <a:rPr lang="ru-RU" smtClean="0"/>
              <a:t>18.05.2019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A212473-42EE-490A-8AE3-47CC80AF1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1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.poembook.ru/theme/0a/b5/e3/07ad181979ebeb1b8063e232032bafea8cf203fa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28763" y="1514475"/>
            <a:ext cx="842962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Анализ работы учителя – логопеда Куликовой Светланы Владимировны МБДОУ «Д/с «Алёнушка»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 2018– 2019 учебный год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 детьми 6-7 лет.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3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337" y="128589"/>
            <a:ext cx="10515600" cy="13716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2018-2019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учебный год в логопедическую группу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было зачислено 67 детей из них 33 ребёнка подготовительной группы  </a:t>
            </a:r>
            <a:endParaRPr lang="ru-RU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5751" y="1871663"/>
            <a:ext cx="11229974" cy="2429404"/>
          </a:xfrm>
        </p:spPr>
        <p:txBody>
          <a:bodyPr vert="horz"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36695"/>
              </p:ext>
            </p:extLst>
          </p:nvPr>
        </p:nvGraphicFramePr>
        <p:xfrm>
          <a:off x="142875" y="1500188"/>
          <a:ext cx="11830050" cy="5260948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521431"/>
                <a:gridCol w="1127736"/>
                <a:gridCol w="1043451"/>
                <a:gridCol w="1043451"/>
                <a:gridCol w="798548"/>
                <a:gridCol w="1318021"/>
                <a:gridCol w="1189433"/>
                <a:gridCol w="1253727"/>
                <a:gridCol w="1591277"/>
                <a:gridCol w="942975"/>
              </a:tblGrid>
              <a:tr h="3337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движении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  речевых нарушений</a:t>
                      </a:r>
                      <a:endParaRPr lang="ru-RU" sz="1600" b="1" i="1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8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ОНР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ФФНР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ФНР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ОНР (стёртая форма дизартрии)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ФФНР (стёртая форма дизартрии)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Заикание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6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них имели разные нарушения звукового произношения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667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Зачислены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33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14-42.%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13-39.3%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0-0%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6-18%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0-0%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32 -96.9%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33-100%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1891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Выпущено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Выпущены</a:t>
                      </a:r>
                      <a:r>
                        <a:rPr lang="ru-RU" sz="16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правильным звуковым произношением 29 (с</a:t>
                      </a:r>
                      <a:r>
                        <a:rPr lang="ru-RU" sz="16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значительным </a:t>
                      </a: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улучшением 3)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   12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524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6-18%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4-12%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0-0%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12-36.3%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10515600" cy="5811838"/>
          </a:xfrm>
        </p:spPr>
        <p:txBody>
          <a:bodyPr vert="horz"/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часть воспитанников логопедической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дети с общим недоразвитием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 II-Ш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НЗП.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являлось коррекция звукопроизношения, грамматического строя речи и фонематического недоразвития, воспитание у детей правильной, чёткой речи с соответствующим возрасту словарным запасом и уровнем развития связной речи с помощью  логопедических приёмов и  методов.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2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38" y="136525"/>
            <a:ext cx="10515600" cy="1325563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3600" b="1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Диаграмма результатов логопедической работы с детьми 6-7 лет за 2018-2019 учебный год.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5606467"/>
              </p:ext>
            </p:extLst>
          </p:nvPr>
        </p:nvGraphicFramePr>
        <p:xfrm>
          <a:off x="414337" y="2127827"/>
          <a:ext cx="5600700" cy="399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9676640"/>
              </p:ext>
            </p:extLst>
          </p:nvPr>
        </p:nvGraphicFramePr>
        <p:xfrm>
          <a:off x="5821274" y="3378341"/>
          <a:ext cx="5808751" cy="395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7661362" y="2127827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2019г.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9478" y="1543052"/>
            <a:ext cx="3140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Сентябрь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2018г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418834"/>
              </p:ext>
            </p:extLst>
          </p:nvPr>
        </p:nvGraphicFramePr>
        <p:xfrm>
          <a:off x="5724525" y="2800203"/>
          <a:ext cx="5600700" cy="399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038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76427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коррекционной работы: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855718"/>
            <a:ext cx="10515600" cy="5832143"/>
          </a:xfrm>
          <a:ln w="57150">
            <a:solidFill>
              <a:srgbClr val="FF0000"/>
            </a:solidFill>
          </a:ln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Диаграмма результатов логопедической работы с детьми 6-7 лет за 2018-2019 учебный год.</a:t>
            </a:r>
          </a:p>
          <a:p>
            <a:pPr marL="0" indent="0" algn="ctr">
              <a:buNone/>
            </a:pPr>
            <a:endParaRPr lang="ru-RU" sz="24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9254" y="2358326"/>
            <a:ext cx="36030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Высокий уровень речевого развития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Хороший уровень речевого развития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Средний уровень речевого развития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Ниже среднего уровень речевого развития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Низкий уровень речевого развития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104" y="2464413"/>
            <a:ext cx="385549" cy="403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14942" y="3210021"/>
            <a:ext cx="385549" cy="42104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14942" y="3892612"/>
            <a:ext cx="385550" cy="36777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964712" y="4643515"/>
            <a:ext cx="385550" cy="36340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98864746"/>
              </p:ext>
            </p:extLst>
          </p:nvPr>
        </p:nvGraphicFramePr>
        <p:xfrm>
          <a:off x="803029" y="1591955"/>
          <a:ext cx="5890146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58013" y="5286375"/>
            <a:ext cx="385762" cy="4429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233</TotalTime>
  <Words>231</Words>
  <Application>Microsoft Office PowerPoint</Application>
  <PresentationFormat>Широкоэкранный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PMingLiU</vt:lpstr>
      <vt:lpstr>Arial</vt:lpstr>
      <vt:lpstr>Calibri</vt:lpstr>
      <vt:lpstr>Century Gothic</vt:lpstr>
      <vt:lpstr>Times New Roman</vt:lpstr>
      <vt:lpstr>Verdana</vt:lpstr>
      <vt:lpstr>Wingdings 3</vt:lpstr>
      <vt:lpstr>Сектор</vt:lpstr>
      <vt:lpstr>Презентация PowerPoint</vt:lpstr>
      <vt:lpstr>На 2018-2019 учебный год в логопедическую группу было зачислено 67 детей из них 33 ребёнка подготовительной группы  </vt:lpstr>
      <vt:lpstr>Презентация PowerPoint</vt:lpstr>
      <vt:lpstr>Диаграмма результатов логопедической работы с детьми 6-7 лет за 2018-2019 учебный год.</vt:lpstr>
      <vt:lpstr>Результаты коррекционной работы: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Asus-Buk</dc:creator>
  <cp:lastModifiedBy>Asus-Buk</cp:lastModifiedBy>
  <cp:revision>28</cp:revision>
  <dcterms:created xsi:type="dcterms:W3CDTF">2019-05-14T07:40:11Z</dcterms:created>
  <dcterms:modified xsi:type="dcterms:W3CDTF">2019-05-18T07:37:46Z</dcterms:modified>
</cp:coreProperties>
</file>