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06A43-3744-4637-8763-07F8BF302CC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228E0-C661-4F82-B1AD-66F330137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9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228E0-C661-4F82-B1AD-66F330137D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12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711C-FB3A-40DD-B6A4-2FB3C655096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6D80-5CC8-4C0D-8528-026AF5010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9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711C-FB3A-40DD-B6A4-2FB3C655096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6D80-5CC8-4C0D-8528-026AF5010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6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711C-FB3A-40DD-B6A4-2FB3C655096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6D80-5CC8-4C0D-8528-026AF5010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711C-FB3A-40DD-B6A4-2FB3C655096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6D80-5CC8-4C0D-8528-026AF5010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7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711C-FB3A-40DD-B6A4-2FB3C655096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6D80-5CC8-4C0D-8528-026AF5010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0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711C-FB3A-40DD-B6A4-2FB3C655096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6D80-5CC8-4C0D-8528-026AF5010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2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711C-FB3A-40DD-B6A4-2FB3C655096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6D80-5CC8-4C0D-8528-026AF5010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2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711C-FB3A-40DD-B6A4-2FB3C655096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6D80-5CC8-4C0D-8528-026AF5010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9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711C-FB3A-40DD-B6A4-2FB3C655096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6D80-5CC8-4C0D-8528-026AF5010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3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711C-FB3A-40DD-B6A4-2FB3C655096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6D80-5CC8-4C0D-8528-026AF5010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6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711C-FB3A-40DD-B6A4-2FB3C655096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6D80-5CC8-4C0D-8528-026AF5010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5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711C-FB3A-40DD-B6A4-2FB3C655096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6D80-5CC8-4C0D-8528-026AF5010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1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8693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Логоритмическое развлечение                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             «Приключения колобка»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33700" y="1325880"/>
            <a:ext cx="10515600" cy="50582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botana.cc/prepod/_bloks/pic/wcc4oae-00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56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s00.infourok.ru/images/doc/127/148772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2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Игры с колобком</a:t>
            </a:r>
            <a:endParaRPr lang="ru-RU" sz="8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900igr.net/up/datas/202892/0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75" y="1856740"/>
            <a:ext cx="5940425" cy="445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2.infourok.ru/uploads/ex/01ef/0000c53e-35ae9da9/img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539" y="1603513"/>
            <a:ext cx="6112704" cy="52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81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1439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Беседа о </a:t>
            </a:r>
            <a:b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продуктах </a:t>
            </a:r>
            <a:b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питания</a:t>
            </a:r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ages.myshared.ru/6/582589/slide_10.jpg"/>
          <p:cNvPicPr/>
          <p:nvPr/>
        </p:nvPicPr>
        <p:blipFill rotWithShape="1">
          <a:blip r:embed="rId2"/>
          <a:srcRect t="18387" r="50287" b="8490"/>
          <a:stretch/>
        </p:blipFill>
        <p:spPr bwMode="auto">
          <a:xfrm>
            <a:off x="174845" y="3011557"/>
            <a:ext cx="3257468" cy="3499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azdekor.ru/Spektr/DO_SCOOL/OM/N154/images/produkti_pitaniya-mini.jpg"/>
          <p:cNvPicPr/>
          <p:nvPr/>
        </p:nvPicPr>
        <p:blipFill rotWithShape="1">
          <a:blip r:embed="rId3"/>
          <a:srcRect l="328" t="2078" r="-328" b="4089"/>
          <a:stretch/>
        </p:blipFill>
        <p:spPr bwMode="auto">
          <a:xfrm>
            <a:off x="5661660" y="0"/>
            <a:ext cx="65303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6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etsad-kitty.ru/uploads/posts/2013-03/1364289752_bezimeni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0"/>
            <a:ext cx="12009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9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Разминка с колобком</a:t>
            </a:r>
            <a:br>
              <a:rPr lang="ru-RU" sz="7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7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7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«каша»</a:t>
            </a:r>
            <a:endParaRPr lang="ru-RU" sz="7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ages.myshared.ru/6/582589/slide_10.jpg"/>
          <p:cNvPicPr/>
          <p:nvPr/>
        </p:nvPicPr>
        <p:blipFill rotWithShape="1">
          <a:blip r:embed="rId2"/>
          <a:srcRect t="18387" r="50287" b="8490"/>
          <a:stretch/>
        </p:blipFill>
        <p:spPr bwMode="auto">
          <a:xfrm>
            <a:off x="182881" y="1508760"/>
            <a:ext cx="4023360" cy="46682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fishki.lv/uploads/posts/2014-05/1400175328_pritha_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1529" y="1842050"/>
            <a:ext cx="5327375" cy="466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02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4.infourok.ru/uploads/ex/063e/000e0ffd-48d63c42/img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83" y="251791"/>
            <a:ext cx="10442713" cy="642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240" y="2436177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Спасибо за интересное</a:t>
            </a:r>
            <a:br>
              <a:rPr lang="ru-RU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развлечение!</a:t>
            </a:r>
            <a:endParaRPr lang="ru-RU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botana.cc/prepod/_bloks/pic/wcc4oae-004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93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g0.joyreactor.cc/pics/comment/full/%D0%B4%D0%B5%D0%B2%D1%81%D1%82%D0%B2%D0%B5%D0%BD%D0%BD%D0%B8%D1%86%D0%B0-%D1%81%D0%BA%D1%80%D0%B8%D0%BD-%D0%BF%D0%B5%D1%81%D0%BE%D1%87%D0%BD%D0%B8%D1%86%D0%B0-1855526.jpeg"/>
          <p:cNvPicPr/>
          <p:nvPr/>
        </p:nvPicPr>
        <p:blipFill rotWithShape="1">
          <a:blip r:embed="rId2"/>
          <a:srcRect l="-604" t="4613" r="3490" b="6615"/>
          <a:stretch/>
        </p:blipFill>
        <p:spPr bwMode="auto">
          <a:xfrm>
            <a:off x="-205740" y="0"/>
            <a:ext cx="1239774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14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2.infourok.ru/uploads/ex/039d/0006cde4-ac421570/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5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content.freelancehunt.com/snippet/618c3/c42c9/103183/Landscape-sma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8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s1.maminklub.lv/uploads/20140922151700-7447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blogimam.com/wp-content/uploads/2012/07/samij-gri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2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6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eswal.ru/flowers/1600-1200/00000193.jpg"/>
          <p:cNvPicPr/>
          <p:nvPr/>
        </p:nvPicPr>
        <p:blipFill rotWithShape="1">
          <a:blip r:embed="rId2"/>
          <a:srcRect b="4667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36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97379"/>
            <a:ext cx="10515600" cy="42795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rte1.ru/images/thumbnails/410/410/detailed/2/14189.jpg"/>
          <p:cNvPicPr/>
          <p:nvPr/>
        </p:nvPicPr>
        <p:blipFill rotWithShape="1">
          <a:blip r:embed="rId2"/>
          <a:srcRect t="10781" b="1136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97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8" b="4758"/>
          <a:stretch/>
        </p:blipFill>
        <p:spPr bwMode="auto">
          <a:xfrm>
            <a:off x="2834641" y="365126"/>
            <a:ext cx="5617382" cy="64928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89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1690688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rintonic.ru/uploads/images/2016/03/01/.tmb/thumb_img_56d5813ebc3ca_resize_900_50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040" y="0"/>
            <a:ext cx="932688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45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13</Words>
  <Application>Microsoft Office PowerPoint</Application>
  <PresentationFormat>Широкоэкранный</PresentationFormat>
  <Paragraphs>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 Theme</vt:lpstr>
      <vt:lpstr>           Логоритмическое развлечение                                    «Приключения колобка»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с колобком</vt:lpstr>
      <vt:lpstr>         Беседа о        продуктах         питания</vt:lpstr>
      <vt:lpstr>Презентация PowerPoint</vt:lpstr>
      <vt:lpstr>Разминка с колобком             «каша»</vt:lpstr>
      <vt:lpstr>Презентация PowerPoint</vt:lpstr>
      <vt:lpstr>Спасибо за интересное          развлечение!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Asus-Buk</dc:creator>
  <cp:lastModifiedBy>Asus-Buk</cp:lastModifiedBy>
  <cp:revision>14</cp:revision>
  <dcterms:created xsi:type="dcterms:W3CDTF">2018-02-20T07:47:35Z</dcterms:created>
  <dcterms:modified xsi:type="dcterms:W3CDTF">2018-02-27T09:19:52Z</dcterms:modified>
</cp:coreProperties>
</file>