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2" r:id="rId8"/>
    <p:sldId id="267" r:id="rId9"/>
    <p:sldId id="268" r:id="rId10"/>
    <p:sldId id="271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94690.html" TargetMode="Externa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94688.html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hyperlink" Target="http://smiles.33b.ru/smile.108193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04856" cy="3600400"/>
          </a:xfrm>
        </p:spPr>
        <p:txBody>
          <a:bodyPr>
            <a:normAutofit/>
          </a:bodyPr>
          <a:lstStyle/>
          <a:p>
            <a:pPr algn="ctr"/>
            <a:r>
              <a:rPr lang="ru-RU" sz="4800" i="1" dirty="0" smtClean="0">
                <a:solidFill>
                  <a:schemeClr val="tx1"/>
                </a:solidFill>
              </a:rPr>
              <a:t>Познавательно-речевое развитие детей раннего возраста</a:t>
            </a:r>
            <a:endParaRPr lang="ru-RU" sz="4800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7356" y="857232"/>
            <a:ext cx="6192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                    МБДОУ «Детский сад «Алёнушка»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3920649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практикум </a:t>
            </a:r>
            <a:r>
              <a:rPr kumimoji="0" lang="ru-RU" sz="24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для родителей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0152" y="5949280"/>
            <a:ext cx="2599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Логопед: Куликова С.В.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75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Для запоминания стихотворений , потешек, сказок в своей работе используем мнемотаблицы.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267019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Мнемотехника – это система методов и приемов, обеспечивающих успешное освоение детьми знаний об особенностях объектов природы, об окружающем мире, эффективное запоминание структуры рассказа, сохранение и воспроизведение информации, и конечно развитие речи.</a:t>
            </a:r>
          </a:p>
        </p:txBody>
      </p:sp>
      <p:pic>
        <p:nvPicPr>
          <p:cNvPr id="1027" name="Picture 3" descr="C:\Users\Администратор\Desktop\фото\DSC005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6" y="2744346"/>
            <a:ext cx="2808311" cy="210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фото\DSC005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44347"/>
            <a:ext cx="2808312" cy="21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истратор\Desktop\фото\DSC00525.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44347"/>
            <a:ext cx="2952328" cy="2106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5157193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Родители рассказывали сказки по мнемотаблицам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" name="Picture 18" descr="lady_news_anchor_md_wh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423" y="5341859"/>
            <a:ext cx="1600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4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20688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Формирование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познавательно-речевой активности является одним из важнейших разделов дошкольной педагогики. Чем лучше будет организована познавательно-речевая деятельность детей, тем выше гарантии успешности школьного обучения.</a:t>
            </a:r>
          </a:p>
        </p:txBody>
      </p:sp>
      <p:pic>
        <p:nvPicPr>
          <p:cNvPr id="3" name="Picture 17" descr="C:\Users\Администратор\Desktop\0_62147_46ac9d77_M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708" y="4743780"/>
            <a:ext cx="2438524" cy="192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96af3a3d67fc123575389ec061ebfc9b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686" y="620687"/>
            <a:ext cx="4828569" cy="1062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73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75240" cy="5184576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accent3"/>
                </a:solidFill>
              </a:rPr>
              <a:t>Речь – великий дар природы, благодаря которому люди получают широкие возможности для общения друг с другом. </a:t>
            </a:r>
            <a:r>
              <a:rPr lang="ru-RU" sz="3200" b="1" i="1" dirty="0" smtClean="0">
                <a:solidFill>
                  <a:schemeClr val="accent3"/>
                </a:solidFill>
              </a:rPr>
              <a:t>Познавательно-речевая </a:t>
            </a:r>
            <a:r>
              <a:rPr lang="ru-RU" sz="3200" b="1" i="1" dirty="0">
                <a:solidFill>
                  <a:schemeClr val="accent3"/>
                </a:solidFill>
              </a:rPr>
              <a:t>деятельность – это основа существования человека. Процесс обучения речи и развитие мыслительности составляют одно неразрывное начало дошкольника</a:t>
            </a:r>
            <a:r>
              <a:rPr lang="ru-RU" sz="3200" b="1" i="1" dirty="0"/>
              <a:t>.</a:t>
            </a:r>
          </a:p>
        </p:txBody>
      </p:sp>
      <p:pic>
        <p:nvPicPr>
          <p:cNvPr id="4" name="Picture 3" descr="H:\вс\анимашки\cveta-121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276" y="116632"/>
            <a:ext cx="260284" cy="515537"/>
          </a:xfrm>
          <a:prstGeom prst="rect">
            <a:avLst/>
          </a:prstGeom>
          <a:noFill/>
        </p:spPr>
      </p:pic>
      <p:pic>
        <p:nvPicPr>
          <p:cNvPr id="5" name="Picture 3" descr="H:\вс\анимашки\cveta-121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9500" y="116632"/>
            <a:ext cx="190139" cy="376601"/>
          </a:xfrm>
          <a:prstGeom prst="rect">
            <a:avLst/>
          </a:prstGeom>
          <a:noFill/>
        </p:spPr>
      </p:pic>
      <p:pic>
        <p:nvPicPr>
          <p:cNvPr id="6" name="Picture 11" descr="462ec7f84647d0ca4d1a898e6840bb5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134" y="692696"/>
            <a:ext cx="3660154" cy="80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462ec7f84647d0ca4d1a898e6840bb5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059832" y="5589240"/>
            <a:ext cx="3372122" cy="995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433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84784" y="980727"/>
            <a:ext cx="669674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Цели: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- объединение усилий взрослых для успешного речевого развития каждого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дошкольника;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b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- формирование у родителей желания помогать своему ребенку, общаться с ним; </a:t>
            </a:r>
            <a:b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- уметь правильно реагировать на проблемы и достижения своего ребенка (помогать преодолевать трудности и радоваться его успехам).</a:t>
            </a:r>
            <a:r>
              <a:rPr lang="ru-RU" sz="9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br>
              <a:rPr lang="ru-RU" sz="9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75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764704"/>
            <a:ext cx="7416824" cy="4824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З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адачи: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b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● психолого-педагогическое просвещение родителей с целью повышения уровня общей и педагогической культуры; </a:t>
            </a:r>
            <a:b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● оптимизация стиля семейного воспитания. </a:t>
            </a:r>
            <a:b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● гуманизация детско-родительских отношений; </a:t>
            </a:r>
            <a:b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● включение семьи в содержательную деятельность в системе «родители – ребенок – педагог». </a:t>
            </a:r>
            <a:b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0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Решение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задачи осуществляется посредством изучения семьи, установления контакта с ее членами в целях согласования воспитательных воздействий на ребенка.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89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41682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Ранний возраст – это период активного исследования ребенком окружающего мира. Малыш уже ходит вполне уверенно, изучает пространство, ему трудно оставаться на месте - каждый предмет словно притягивает его.</a:t>
            </a:r>
          </a:p>
          <a:p>
            <a:pPr algn="ctr"/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Общение с взрослым становится очень насыщенным. Помимо развития речи малыш осваивает знания и образцы действий с предметами. Взрослый выступает как носитель общечеловеческих способов использования предметов. Развитие речи становится центральным моментом в этот период. Сначала речь ребенка ограничивается называнием предметов, которые непосредственно его окружают, и лишь со временем речь становится средством мышления, воображения, овладения собственным поведением.</a:t>
            </a:r>
          </a:p>
          <a:p>
            <a:pPr algn="ctr"/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</a:rPr>
              <a:t>В этот период формируются основные навыки самообслуживания. В этот период происходит развитие игры ребенка как вида деятельности. У игры появляется сюжет, ребенок постепенно научается развивать его. Мы с вами рассмотрим и особенности развития речи детей раннего возраста, и развивающие игры для детей. Для начала я попрошу вас высказаться, обменяться мнениями о том, как говорят ваши дети, какие при этом возникают трудности и как вы с ними справляетесь.</a:t>
            </a:r>
          </a:p>
        </p:txBody>
      </p:sp>
      <p:pic>
        <p:nvPicPr>
          <p:cNvPr id="5" name="Picture 2" descr="H:\вс\анимашки\detia-8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337" y="5085184"/>
            <a:ext cx="1321984" cy="1569856"/>
          </a:xfrm>
          <a:prstGeom prst="rect">
            <a:avLst/>
          </a:prstGeom>
          <a:noFill/>
        </p:spPr>
      </p:pic>
      <p:pic>
        <p:nvPicPr>
          <p:cNvPr id="6" name="Picture 2" descr="C:\Users\Администратор\Desktop\0_62135_45856112_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08" y="4566063"/>
            <a:ext cx="2002136" cy="183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33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80729"/>
            <a:ext cx="6336704" cy="5290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Times New Roman"/>
              </a:rPr>
              <a:t>Дети третьего года жизни эмоционально откликаются на литературное произведение, сопереживают его героям. Интерес к художественному слову у ребенка раннего возраста возникает благодаря особому ритму, повторам, часто используемым в песенках, потешках, стихотворениях и сказках.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Times New Roman"/>
              </a:rPr>
              <a:t>Доступность содержания, эмоциональная насыщенность и небольшой объем произведений помогают формировать речевые навыки, способствуют развитию восприятия и умения воспроизводить интонации взрослого.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Times New Roman"/>
              </a:rPr>
              <a:t>В детском саду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Times New Roman"/>
              </a:rPr>
              <a:t>используем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Times New Roman"/>
              </a:rPr>
              <a:t>потешки, небылицы, заклички, пестушки, колыбельные в повседневной жизни, в познавательных играх, в моменты, когда необходимо успокоить ребенка или поднять его самооценку.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Times New Roman"/>
              </a:rPr>
              <a:t>Методика ознакомления детей раннего возраста с художественным произведением предполагает его прочтение, обыгрывание, повторное прочтение, рассматривание иллюстраций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Times New Roman"/>
              </a:rPr>
              <a:t>.</a:t>
            </a:r>
            <a:endParaRPr lang="ru-RU" sz="1200" dirty="0">
              <a:solidFill>
                <a:schemeClr val="accent1">
                  <a:lumMod val="50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4" name="Picture 4" descr="04_zs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24328" y="4932993"/>
            <a:ext cx="14890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10" descr="Человечек-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00965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31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692696"/>
            <a:ext cx="65527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При выполнении логоритмических упражнений , повторяя звукоподражание, ребенок вместе со взрослым с удовольствием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разучивает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слова потешек.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Родители выступали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в роли детей. В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месте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со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мной повторяли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рифмованные слоги.</a:t>
            </a:r>
          </a:p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На лужок скорей беги.</a:t>
            </a:r>
          </a:p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Ги-</a:t>
            </a:r>
            <a:r>
              <a:rPr lang="ru-RU" sz="1600" b="1" i="1" dirty="0" err="1">
                <a:solidFill>
                  <a:schemeClr val="accent1">
                    <a:lumMod val="50000"/>
                  </a:schemeClr>
                </a:solidFill>
              </a:rPr>
              <a:t>ги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1600" b="1" i="1" dirty="0" err="1">
                <a:solidFill>
                  <a:schemeClr val="accent1">
                    <a:lumMod val="50000"/>
                  </a:schemeClr>
                </a:solidFill>
              </a:rPr>
              <a:t>ги-ги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Ходят гуси на лугу.</a:t>
            </a:r>
          </a:p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Гу-гу-гу-гу.</a:t>
            </a:r>
          </a:p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Там красивые луга.</a:t>
            </a:r>
          </a:p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Га-га-га-га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ctr"/>
            <a:endParaRPr lang="ru-RU" sz="16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  Затем выполнили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пальчиковую гимнастику, которую мы проводим с детьми ежедневно.</a:t>
            </a:r>
          </a:p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Родители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повторяли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за ведущим текст потешки и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выполняли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движения по показу.</a:t>
            </a:r>
          </a:p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Гуси, гуси,</a:t>
            </a:r>
          </a:p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-га-га-га.</a:t>
            </a:r>
          </a:p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Есть хотите?</a:t>
            </a:r>
          </a:p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-да-да-да.</a:t>
            </a:r>
          </a:p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Хлеба с маслом?</a:t>
            </a:r>
          </a:p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-нет-нет-нет.</a:t>
            </a:r>
          </a:p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А чего вам?</a:t>
            </a:r>
          </a:p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-нам конфет.</a:t>
            </a:r>
          </a:p>
        </p:txBody>
      </p:sp>
      <p:pic>
        <p:nvPicPr>
          <p:cNvPr id="4" name="Picture 23" descr="C:\Users\Администратор\Desktop\0_62111_85e3dcf3_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653" y="4437112"/>
            <a:ext cx="2173213" cy="217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:\Users\Администратор\Desktop\Новая папка (2)\0_62308_a3dc5c10_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56"/>
            <a:ext cx="1185664" cy="1185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90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На основе знакомых детям художественных произведений можно создавать различные игровые ситуации.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Родители придумали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игровые ситуации, используя сюжеты сказок и стихов , которые мы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упоминули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на семинаре.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В одном из этих домиков могли бы поселиться персонажи сказки "Теремок". Посмотрите , как дети знакомятся с одним из них во время разминки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348880"/>
            <a:ext cx="748883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Провела разминку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"Мишка косолапый". </a:t>
            </a:r>
            <a:endParaRPr lang="ru-RU" sz="16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Дети выполняли движения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по показу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1600" b="1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Мишка косолапый по лесу гулял,</a:t>
            </a:r>
          </a:p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Для своей берлоги место выбирал.</a:t>
            </a:r>
          </a:p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(Идут по кругу, опираясь  на руки и на ноги)</a:t>
            </a:r>
          </a:p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Под сосной высокой землю стал копать,</a:t>
            </a:r>
          </a:p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(Сидя на корточках, гребут руками по полу)</a:t>
            </a:r>
          </a:p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Выкопал берлогу и улегся спать.</a:t>
            </a:r>
          </a:p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(Кладут руки под щеку, наклоняют голову)</a:t>
            </a:r>
          </a:p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Звездочки - снежинки падали с небес.</a:t>
            </a:r>
          </a:p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Снег покрыл дорожки, и дома, и лес.</a:t>
            </a:r>
          </a:p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(Поднимают и медленно опускают руки)</a:t>
            </a:r>
          </a:p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И всю зиму ветер в том лесу шумел</a:t>
            </a:r>
          </a:p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(Покачивают опущенными руками)</a:t>
            </a:r>
          </a:p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И всю зиму мишка под сосной храпел.</a:t>
            </a:r>
          </a:p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(Садятся на корточки, кладут руки под щеку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3" descr="C:\Users\Администратор\Desktop\Новая папка (2)\0_6230b_4b454547_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72072"/>
            <a:ext cx="1024880" cy="102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C:\Users\Администратор\Desktop\Новая папка (2)\0_62310_2a2185f4_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3" y="-11685"/>
            <a:ext cx="1043608" cy="10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0971cbf7960e9cdce9d2b16b4ad9266e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6" y="-43521"/>
            <a:ext cx="1351384" cy="693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58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61926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Игра с пальчиками.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Проводится пальчиковая игра "Лесной дом". Дети выполняют движения по показу.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Есть в лесу из бревен дом.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(Соединяют пальцы рук над головой)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Есть окошко в доме том.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(Соединяют кончики указательных и больших пальцев обеих рук)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Посмотрите в то окно: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В доме тихо и темно.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(Приближают "окошко" к глазам)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Мы тихонько кулачком 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Постучимся в этот дом.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(Кулаком правой руки стучат по ладони левой руки)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Выглянул какой - то зверь, 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"Гав" сказал и запер дверь.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(Хлопают в ладоши)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Мы </a:t>
            </a:r>
            <a:r>
              <a:rPr lang="ru-RU" sz="1200" b="1" i="1" dirty="0" err="1" smtClean="0">
                <a:solidFill>
                  <a:schemeClr val="accent1">
                    <a:lumMod val="50000"/>
                  </a:schemeClr>
                </a:solidFill>
              </a:rPr>
              <a:t>погромче</a:t>
            </a: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 кулачком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Постучимся в этот дом.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(Кулаком левой руки стучат по ладони правой руки)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Выглянул какой - то зверь, 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"</a:t>
            </a:r>
            <a:r>
              <a:rPr lang="ru-RU" sz="1200" b="1" i="1" dirty="0" err="1" smtClean="0">
                <a:solidFill>
                  <a:schemeClr val="accent1">
                    <a:lumMod val="50000"/>
                  </a:schemeClr>
                </a:solidFill>
              </a:rPr>
              <a:t>Му</a:t>
            </a: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" сказал и запер дверь.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(Указательными пальцами изображают рога коровы)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Громко - громко кулачком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Постучимся в этот дом.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(Кулаком правой руки стучат по ладони левой руки)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Кошка из окна глядит,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"Мяу - мяу" говорит: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(Прикладывают ладони - ушки к голове)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-Хватит в домик наш стучать,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(Грозят указательным пальцем)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Дайте нам чуть - чуть поспать.</a:t>
            </a:r>
          </a:p>
          <a:p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(Сложенные ладони прикладывают к щеке)</a:t>
            </a:r>
            <a:endParaRPr lang="ru-RU" sz="1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C:\Users\Администратор\Desktop\Новая папка (2)\0_62312_d3060172_M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675" y="16984"/>
            <a:ext cx="2717721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7" descr="deb172076a228e63ed560eaec7a0d61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219" y="6374677"/>
            <a:ext cx="272573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584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433</TotalTime>
  <Words>888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Times New Roman</vt:lpstr>
      <vt:lpstr>Wingdings 2</vt:lpstr>
      <vt:lpstr>Поток</vt:lpstr>
      <vt:lpstr>Познавательно-речевое развитие детей раннего возраста</vt:lpstr>
      <vt:lpstr>Речь – великий дар природы, благодаря которому люди получают широкие возможности для общения друг с другом. Познавательно-речевая деятельность – это основа существования человека. Процесс обучения речи и развитие мыслительности составляют одно неразрывное начало дошкольника.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Asus-Buk</cp:lastModifiedBy>
  <cp:revision>36</cp:revision>
  <dcterms:created xsi:type="dcterms:W3CDTF">2014-02-17T13:21:51Z</dcterms:created>
  <dcterms:modified xsi:type="dcterms:W3CDTF">2018-04-10T08:47:38Z</dcterms:modified>
</cp:coreProperties>
</file>